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60" r:id="rId4"/>
    <p:sldId id="261" r:id="rId5"/>
    <p:sldId id="262" r:id="rId6"/>
    <p:sldId id="258" r:id="rId7"/>
    <p:sldId id="257"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88" autoAdjust="0"/>
    <p:restoredTop sz="94624" autoAdjust="0"/>
  </p:normalViewPr>
  <p:slideViewPr>
    <p:cSldViewPr>
      <p:cViewPr varScale="1">
        <p:scale>
          <a:sx n="69" d="100"/>
          <a:sy n="69" d="100"/>
        </p:scale>
        <p:origin x="-1182" y="-102"/>
      </p:cViewPr>
      <p:guideLst>
        <p:guide orient="horz" pos="2160"/>
        <p:guide pos="2880"/>
      </p:guideLst>
    </p:cSldViewPr>
  </p:slideViewPr>
  <p:outlineViewPr>
    <p:cViewPr>
      <p:scale>
        <a:sx n="33" d="100"/>
        <a:sy n="33" d="100"/>
      </p:scale>
      <p:origin x="0" y="204"/>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B35E9113-BE3A-4B2F-80B4-F15F932EB8B5}" type="datetimeFigureOut">
              <a:rPr lang="en-US" smtClean="0"/>
              <a:pPr/>
              <a:t>3/31/2010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B5B1A4DA-D54F-4027-82B1-E88AEDC08811}"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35E9113-BE3A-4B2F-80B4-F15F932EB8B5}" type="datetimeFigureOut">
              <a:rPr lang="en-US" smtClean="0"/>
              <a:pPr/>
              <a:t>3/31/2010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B1A4DA-D54F-4027-82B1-E88AEDC0881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35E9113-BE3A-4B2F-80B4-F15F932EB8B5}" type="datetimeFigureOut">
              <a:rPr lang="en-US" smtClean="0"/>
              <a:pPr/>
              <a:t>3/31/2010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B1A4DA-D54F-4027-82B1-E88AEDC0881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35E9113-BE3A-4B2F-80B4-F15F932EB8B5}" type="datetimeFigureOut">
              <a:rPr lang="en-US" smtClean="0"/>
              <a:pPr/>
              <a:t>3/31/2010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B1A4DA-D54F-4027-82B1-E88AEDC0881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35E9113-BE3A-4B2F-80B4-F15F932EB8B5}" type="datetimeFigureOut">
              <a:rPr lang="en-US" smtClean="0"/>
              <a:pPr/>
              <a:t>3/31/2010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B5B1A4DA-D54F-4027-82B1-E88AEDC08811}"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35E9113-BE3A-4B2F-80B4-F15F932EB8B5}" type="datetimeFigureOut">
              <a:rPr lang="en-US" smtClean="0"/>
              <a:pPr/>
              <a:t>3/31/2010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B1A4DA-D54F-4027-82B1-E88AEDC0881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35E9113-BE3A-4B2F-80B4-F15F932EB8B5}" type="datetimeFigureOut">
              <a:rPr lang="en-US" smtClean="0"/>
              <a:pPr/>
              <a:t>3/31/2010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B1A4DA-D54F-4027-82B1-E88AEDC0881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35E9113-BE3A-4B2F-80B4-F15F932EB8B5}" type="datetimeFigureOut">
              <a:rPr lang="en-US" smtClean="0"/>
              <a:pPr/>
              <a:t>3/31/2010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B1A4DA-D54F-4027-82B1-E88AEDC0881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5E9113-BE3A-4B2F-80B4-F15F932EB8B5}" type="datetimeFigureOut">
              <a:rPr lang="en-US" smtClean="0"/>
              <a:pPr/>
              <a:t>3/31/2010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B1A4DA-D54F-4027-82B1-E88AEDC0881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35E9113-BE3A-4B2F-80B4-F15F932EB8B5}" type="datetimeFigureOut">
              <a:rPr lang="en-US" smtClean="0"/>
              <a:pPr/>
              <a:t>3/31/2010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B1A4DA-D54F-4027-82B1-E88AEDC0881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35E9113-BE3A-4B2F-80B4-F15F932EB8B5}" type="datetimeFigureOut">
              <a:rPr lang="en-US" smtClean="0"/>
              <a:pPr/>
              <a:t>3/31/2010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B1A4DA-D54F-4027-82B1-E88AEDC0881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B35E9113-BE3A-4B2F-80B4-F15F932EB8B5}" type="datetimeFigureOut">
              <a:rPr lang="en-US" smtClean="0"/>
              <a:pPr/>
              <a:t>3/31/2010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5B1A4DA-D54F-4027-82B1-E88AEDC08811}"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White dwarf!</a:t>
            </a:r>
            <a:endParaRPr lang="en-US" dirty="0"/>
          </a:p>
        </p:txBody>
      </p:sp>
      <p:sp>
        <p:nvSpPr>
          <p:cNvPr id="3" name="Subtitle 2"/>
          <p:cNvSpPr>
            <a:spLocks noGrp="1"/>
          </p:cNvSpPr>
          <p:nvPr>
            <p:ph type="subTitle" idx="1"/>
          </p:nvPr>
        </p:nvSpPr>
        <p:spPr/>
        <p:txBody>
          <a:bodyPr/>
          <a:lstStyle/>
          <a:p>
            <a:r>
              <a:rPr lang="en-US" dirty="0" smtClean="0"/>
              <a:t>The stage before it becomes black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endParaRPr lang="en-US" sz="2400" dirty="0" smtClean="0"/>
          </a:p>
          <a:p>
            <a:r>
              <a:rPr lang="en-US" dirty="0" smtClean="0"/>
              <a:t>White Dwarf stars are created when a planetary nebula’s center star collapses.  It is all that is left</a:t>
            </a:r>
          </a:p>
          <a:p>
            <a:pPr>
              <a:buNone/>
            </a:pPr>
            <a:endParaRPr lang="en-US" dirty="0" smtClean="0"/>
          </a:p>
          <a:p>
            <a:r>
              <a:rPr lang="en-US" dirty="0" smtClean="0"/>
              <a:t>The white dwarf is compressed to one millionth the size of the original star.  For example, if a star is the size of a car, than when it reaches the white dwarf stage it will be the size of an olive</a:t>
            </a:r>
          </a:p>
          <a:p>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04800" y="990600"/>
            <a:ext cx="8476157" cy="44358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lnSpcReduction="10000"/>
          </a:bodyPr>
          <a:lstStyle/>
          <a:p>
            <a:r>
              <a:rPr lang="en-US" sz="2800" dirty="0" smtClean="0"/>
              <a:t>The degenerate electrons in a white dwarf move extremely fast, but since they are degenerate the laws of physics prevent them from losing energy.</a:t>
            </a:r>
          </a:p>
          <a:p>
            <a:endParaRPr lang="en-US" sz="2800" dirty="0" smtClean="0"/>
          </a:p>
          <a:p>
            <a:r>
              <a:rPr lang="en-US" sz="2800" dirty="0" smtClean="0"/>
              <a:t>But the atomic nuclei (protons and neutrons) are not degenerate, thus they can lose energy</a:t>
            </a:r>
          </a:p>
          <a:p>
            <a:endParaRPr lang="en-US" sz="2800" dirty="0" smtClean="0"/>
          </a:p>
          <a:p>
            <a:r>
              <a:rPr lang="en-US" sz="2800" dirty="0" smtClean="0"/>
              <a:t>No other energy is generated</a:t>
            </a:r>
          </a:p>
          <a:p>
            <a:endParaRPr lang="en-US" sz="2800" dirty="0" smtClean="0"/>
          </a:p>
          <a:p>
            <a:r>
              <a:rPr lang="en-US" sz="2800" dirty="0" smtClean="0"/>
              <a:t>White Dwarfs are retired stars spending whatever they have left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Eventually, (after about 10 billion years) the nuclei cool down.</a:t>
            </a:r>
          </a:p>
          <a:p>
            <a:endParaRPr lang="en-US" dirty="0" smtClean="0"/>
          </a:p>
          <a:p>
            <a:r>
              <a:rPr lang="en-US" dirty="0" smtClean="0"/>
              <a:t>Luminosity drops </a:t>
            </a:r>
          </a:p>
          <a:p>
            <a:endParaRPr lang="en-US" dirty="0" smtClean="0"/>
          </a:p>
          <a:p>
            <a:r>
              <a:rPr lang="en-US" dirty="0" smtClean="0"/>
              <a:t>And we’re left with a black dwarf (a cool white dwarf which no longer shines)</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914400"/>
            <a:ext cx="7772400" cy="990600"/>
          </a:xfrm>
        </p:spPr>
        <p:txBody>
          <a:bodyPr>
            <a:noAutofit/>
          </a:bodyPr>
          <a:lstStyle/>
          <a:p>
            <a:r>
              <a:rPr lang="en-US" sz="3200" dirty="0" smtClean="0"/>
              <a:t>White Dwarfs are pretty much the last stage in a stars life</a:t>
            </a:r>
            <a:r>
              <a:rPr lang="en-US" sz="2400" dirty="0" smtClean="0"/>
              <a:t/>
            </a:r>
            <a:br>
              <a:rPr lang="en-US" sz="2400" dirty="0" smtClean="0"/>
            </a:br>
            <a:r>
              <a:rPr lang="en-US" sz="2400" dirty="0" smtClean="0"/>
              <a:t/>
            </a:r>
            <a:br>
              <a:rPr lang="en-US" sz="2400" dirty="0" smtClean="0"/>
            </a:br>
            <a:r>
              <a:rPr lang="en-US" sz="2400" dirty="0" smtClean="0"/>
              <a:t>                                                         </a:t>
            </a:r>
            <a:endParaRPr lang="en-US" sz="2400" dirty="0"/>
          </a:p>
        </p:txBody>
      </p:sp>
      <p:sp>
        <p:nvSpPr>
          <p:cNvPr id="5" name="TextBox 4"/>
          <p:cNvSpPr txBox="1"/>
          <p:nvPr/>
        </p:nvSpPr>
        <p:spPr>
          <a:xfrm>
            <a:off x="914400" y="1600200"/>
            <a:ext cx="7391400" cy="4401205"/>
          </a:xfrm>
          <a:prstGeom prst="rect">
            <a:avLst/>
          </a:prstGeom>
          <a:noFill/>
        </p:spPr>
        <p:txBody>
          <a:bodyPr wrap="square" rtlCol="0">
            <a:spAutoFit/>
          </a:bodyPr>
          <a:lstStyle/>
          <a:p>
            <a:pPr>
              <a:buFont typeface="Arial" pitchFamily="34" charset="0"/>
              <a:buChar char="•"/>
            </a:pPr>
            <a:r>
              <a:rPr lang="en-US" sz="2800" dirty="0" smtClean="0"/>
              <a:t>White Dwarfs are made up of primarily carbon and oxygen</a:t>
            </a:r>
          </a:p>
          <a:p>
            <a:endParaRPr lang="en-US" sz="2800" dirty="0" smtClean="0"/>
          </a:p>
          <a:p>
            <a:pPr>
              <a:buFont typeface="Arial" pitchFamily="34" charset="0"/>
              <a:buChar char="•"/>
            </a:pPr>
            <a:r>
              <a:rPr lang="en-US" sz="2800" dirty="0" smtClean="0"/>
              <a:t>They are usually about the size of earth</a:t>
            </a:r>
          </a:p>
          <a:p>
            <a:pPr>
              <a:buFont typeface="Arial" pitchFamily="34" charset="0"/>
              <a:buChar char="•"/>
            </a:pPr>
            <a:endParaRPr lang="en-US" sz="2800" dirty="0" smtClean="0"/>
          </a:p>
          <a:p>
            <a:pPr>
              <a:buFont typeface="Arial" pitchFamily="34" charset="0"/>
              <a:buChar char="•"/>
            </a:pPr>
            <a:r>
              <a:rPr lang="en-US" sz="2800" dirty="0" smtClean="0"/>
              <a:t>They are held together by electron degeneracy pressure</a:t>
            </a:r>
          </a:p>
          <a:p>
            <a:pPr>
              <a:buFont typeface="Arial" pitchFamily="34" charset="0"/>
              <a:buChar char="•"/>
            </a:pPr>
            <a:endParaRPr lang="en-US" sz="2800" dirty="0" smtClean="0"/>
          </a:p>
          <a:p>
            <a:pPr>
              <a:buFont typeface="Arial" pitchFamily="34" charset="0"/>
              <a:buChar char="•"/>
            </a:pPr>
            <a:r>
              <a:rPr lang="en-US" sz="2800" dirty="0" smtClean="0"/>
              <a:t>It shines because the nuclei in the star are losing energy, radiating light away into space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755904" y="218768"/>
            <a:ext cx="7854696" cy="63344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228600"/>
            <a:ext cx="8382000" cy="6740307"/>
          </a:xfrm>
          <a:prstGeom prst="rect">
            <a:avLst/>
          </a:prstGeom>
          <a:noFill/>
        </p:spPr>
        <p:txBody>
          <a:bodyPr wrap="square" rtlCol="0">
            <a:spAutoFit/>
          </a:bodyPr>
          <a:lstStyle/>
          <a:p>
            <a:r>
              <a:rPr lang="en-US" b="1" dirty="0" smtClean="0"/>
              <a:t>Electron Degeneracy </a:t>
            </a:r>
            <a:r>
              <a:rPr lang="en-US" b="1" dirty="0" smtClean="0"/>
              <a:t>:</a:t>
            </a:r>
          </a:p>
          <a:p>
            <a:pPr>
              <a:lnSpc>
                <a:spcPct val="200000"/>
              </a:lnSpc>
            </a:pPr>
            <a:r>
              <a:rPr lang="en-US" dirty="0" smtClean="0"/>
              <a:t>Quantum </a:t>
            </a:r>
            <a:r>
              <a:rPr lang="en-US" dirty="0" smtClean="0"/>
              <a:t>mechanics restricts the number of electrons that can have low energy. Basically, each electron must occupy its own energy state</a:t>
            </a:r>
            <a:r>
              <a:rPr lang="en-US" dirty="0" smtClean="0"/>
              <a:t>.  When White Dwarfs compress and begin to exist, it packs electrons together very tightly and therefore the number of low energy electrons that are allowed to exist is too low, so some electrons are forced to be at a high energy state. </a:t>
            </a:r>
            <a:r>
              <a:rPr lang="en-US" dirty="0" smtClean="0"/>
              <a:t>When this happens the electrons are said to be degenerate. These high energy electrons make a significant contribution to the pressure. Because the pressure arises from this quantum mechanical effect, it is insensitive to temperature, i.e., the pressure doesn't go down as the star cools. This pressure is known as </a:t>
            </a:r>
            <a:r>
              <a:rPr lang="en-US" i="1" dirty="0" smtClean="0"/>
              <a:t>electron degeneracy pressure</a:t>
            </a:r>
            <a:r>
              <a:rPr lang="en-US" dirty="0" smtClean="0"/>
              <a:t> and it is the force that supports white dwarf stars against their own gravity. </a:t>
            </a:r>
            <a:endParaRPr lang="en-US" b="1" dirty="0" smtClean="0"/>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TotalTime>
  <Words>365</Words>
  <Application>Microsoft Office PowerPoint</Application>
  <PresentationFormat>On-screen Show (4:3)</PresentationFormat>
  <Paragraphs>28</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Apex</vt:lpstr>
      <vt:lpstr>White dwarf!</vt:lpstr>
      <vt:lpstr>Slide 2</vt:lpstr>
      <vt:lpstr>Slide 3</vt:lpstr>
      <vt:lpstr>Slide 4</vt:lpstr>
      <vt:lpstr>Slide 5</vt:lpstr>
      <vt:lpstr>White Dwarfs are pretty much the last stage in a stars life                                                           </vt:lpstr>
      <vt:lpstr>Slide 7</vt:lpstr>
      <vt:lpstr>Slide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White dwarf!</dc:title>
  <dc:creator>Eddie Katz</dc:creator>
  <cp:lastModifiedBy>Eddie Katz</cp:lastModifiedBy>
  <cp:revision>15</cp:revision>
  <dcterms:created xsi:type="dcterms:W3CDTF">2010-03-29T18:19:27Z</dcterms:created>
  <dcterms:modified xsi:type="dcterms:W3CDTF">2010-03-31T18:10:31Z</dcterms:modified>
</cp:coreProperties>
</file>